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0584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122363"/>
            <a:ext cx="854964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3602038"/>
            <a:ext cx="75438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A67F-756F-48E1-B587-4A133E2676CB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3B88-37A7-41D4-9A40-7386EACC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537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A67F-756F-48E1-B587-4A133E2676CB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3B88-37A7-41D4-9A40-7386EACC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557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365125"/>
            <a:ext cx="2168843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365125"/>
            <a:ext cx="6380798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A67F-756F-48E1-B587-4A133E2676CB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3B88-37A7-41D4-9A40-7386EACC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7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A67F-756F-48E1-B587-4A133E2676CB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3B88-37A7-41D4-9A40-7386EACC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02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709740"/>
            <a:ext cx="86753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4589465"/>
            <a:ext cx="867537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A67F-756F-48E1-B587-4A133E2676CB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3B88-37A7-41D4-9A40-7386EACC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587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1825625"/>
            <a:ext cx="427482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1825625"/>
            <a:ext cx="427482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A67F-756F-48E1-B587-4A133E2676CB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3B88-37A7-41D4-9A40-7386EACC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46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365127"/>
            <a:ext cx="867537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681163"/>
            <a:ext cx="42551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505075"/>
            <a:ext cx="425517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681163"/>
            <a:ext cx="427613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505075"/>
            <a:ext cx="427613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A67F-756F-48E1-B587-4A133E2676CB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3B88-37A7-41D4-9A40-7386EACC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35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A67F-756F-48E1-B587-4A133E2676CB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3B88-37A7-41D4-9A40-7386EACC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86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A67F-756F-48E1-B587-4A133E2676CB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3B88-37A7-41D4-9A40-7386EACC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2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57200"/>
            <a:ext cx="324409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987427"/>
            <a:ext cx="509206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057400"/>
            <a:ext cx="324409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A67F-756F-48E1-B587-4A133E2676CB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3B88-37A7-41D4-9A40-7386EACC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7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57200"/>
            <a:ext cx="324409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987427"/>
            <a:ext cx="5092065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057400"/>
            <a:ext cx="324409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A67F-756F-48E1-B587-4A133E2676CB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3B88-37A7-41D4-9A40-7386EACC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9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365127"/>
            <a:ext cx="86753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1825625"/>
            <a:ext cx="86753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6356352"/>
            <a:ext cx="2263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3A67F-756F-48E1-B587-4A133E2676CB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6356352"/>
            <a:ext cx="2263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83B88-37A7-41D4-9A40-7386EACC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44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2847" t="13703" r="13311" b="4259"/>
          <a:stretch/>
        </p:blipFill>
        <p:spPr>
          <a:xfrm>
            <a:off x="91442" y="0"/>
            <a:ext cx="9876759" cy="6858000"/>
          </a:xfrm>
          <a:prstGeom prst="rect">
            <a:avLst/>
          </a:prstGeom>
        </p:spPr>
      </p:pic>
      <p:sp>
        <p:nvSpPr>
          <p:cNvPr id="7" name="Rectangle: Rounded Corners 6"/>
          <p:cNvSpPr/>
          <p:nvPr/>
        </p:nvSpPr>
        <p:spPr>
          <a:xfrm>
            <a:off x="4231178" y="1163782"/>
            <a:ext cx="382386" cy="399842"/>
          </a:xfrm>
          <a:prstGeom prst="roundRect">
            <a:avLst/>
          </a:prstGeom>
          <a:solidFill>
            <a:srgbClr val="4472C4">
              <a:alpha val="45882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/>
          <p:cNvSpPr/>
          <p:nvPr/>
        </p:nvSpPr>
        <p:spPr>
          <a:xfrm>
            <a:off x="4613564" y="2263832"/>
            <a:ext cx="382386" cy="394023"/>
          </a:xfrm>
          <a:prstGeom prst="roundRect">
            <a:avLst/>
          </a:prstGeom>
          <a:solidFill>
            <a:srgbClr val="4472C4">
              <a:alpha val="45882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/>
          <p:cNvSpPr/>
          <p:nvPr/>
        </p:nvSpPr>
        <p:spPr>
          <a:xfrm>
            <a:off x="5904530" y="1477726"/>
            <a:ext cx="382386" cy="399842"/>
          </a:xfrm>
          <a:prstGeom prst="roundRect">
            <a:avLst/>
          </a:prstGeom>
          <a:solidFill>
            <a:srgbClr val="4472C4">
              <a:alpha val="45882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/>
          <p:cNvSpPr/>
          <p:nvPr/>
        </p:nvSpPr>
        <p:spPr>
          <a:xfrm>
            <a:off x="6343442" y="1477726"/>
            <a:ext cx="382386" cy="399842"/>
          </a:xfrm>
          <a:prstGeom prst="roundRect">
            <a:avLst/>
          </a:prstGeom>
          <a:solidFill>
            <a:srgbClr val="4472C4">
              <a:alpha val="45882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/>
          <p:cNvSpPr/>
          <p:nvPr/>
        </p:nvSpPr>
        <p:spPr>
          <a:xfrm>
            <a:off x="4613564" y="2907238"/>
            <a:ext cx="382386" cy="399842"/>
          </a:xfrm>
          <a:prstGeom prst="roundRect">
            <a:avLst/>
          </a:prstGeom>
          <a:solidFill>
            <a:srgbClr val="4472C4">
              <a:alpha val="45882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/>
          <p:cNvSpPr/>
          <p:nvPr/>
        </p:nvSpPr>
        <p:spPr>
          <a:xfrm>
            <a:off x="4838628" y="4010614"/>
            <a:ext cx="382386" cy="399842"/>
          </a:xfrm>
          <a:prstGeom prst="roundRect">
            <a:avLst/>
          </a:prstGeom>
          <a:solidFill>
            <a:srgbClr val="4472C4">
              <a:alpha val="45882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/>
          <p:cNvSpPr/>
          <p:nvPr/>
        </p:nvSpPr>
        <p:spPr>
          <a:xfrm>
            <a:off x="5904530" y="1062395"/>
            <a:ext cx="382386" cy="399842"/>
          </a:xfrm>
          <a:prstGeom prst="roundRect">
            <a:avLst/>
          </a:prstGeom>
          <a:solidFill>
            <a:srgbClr val="4472C4">
              <a:alpha val="45882"/>
            </a:srgb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chemeClr val="tx1"/>
                </a:solidFill>
              </a:rPr>
              <a:t>less</a:t>
            </a:r>
          </a:p>
          <a:p>
            <a:pPr algn="ctr"/>
            <a:r>
              <a:rPr lang="en-US" sz="700" b="1" dirty="0">
                <a:solidFill>
                  <a:schemeClr val="tx1"/>
                </a:solidFill>
              </a:rPr>
              <a:t>&lt;</a:t>
            </a:r>
          </a:p>
          <a:p>
            <a:pPr algn="ctr"/>
            <a:r>
              <a:rPr lang="en-US" sz="700" b="1" dirty="0">
                <a:solidFill>
                  <a:schemeClr val="tx1"/>
                </a:solidFill>
              </a:rPr>
              <a:t>,</a:t>
            </a:r>
          </a:p>
        </p:txBody>
      </p:sp>
      <p:sp>
        <p:nvSpPr>
          <p:cNvPr id="14" name="Rectangle: Rounded Corners 13"/>
          <p:cNvSpPr/>
          <p:nvPr/>
        </p:nvSpPr>
        <p:spPr>
          <a:xfrm>
            <a:off x="6343442" y="1062395"/>
            <a:ext cx="382386" cy="399842"/>
          </a:xfrm>
          <a:prstGeom prst="roundRect">
            <a:avLst/>
          </a:prstGeom>
          <a:solidFill>
            <a:srgbClr val="4472C4">
              <a:alpha val="45882"/>
            </a:srgb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700" b="1" dirty="0">
                <a:solidFill>
                  <a:schemeClr val="tx1"/>
                </a:solidFill>
              </a:rPr>
              <a:t>more</a:t>
            </a:r>
          </a:p>
          <a:p>
            <a:pPr algn="ctr"/>
            <a:r>
              <a:rPr lang="en-US" sz="700" b="1" dirty="0">
                <a:solidFill>
                  <a:schemeClr val="tx1"/>
                </a:solidFill>
              </a:rPr>
              <a:t>&gt;</a:t>
            </a:r>
          </a:p>
          <a:p>
            <a:pPr algn="ctr"/>
            <a:r>
              <a:rPr lang="en-US" sz="7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705466" y="1108427"/>
            <a:ext cx="11708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on BBC Micro</a:t>
            </a:r>
          </a:p>
        </p:txBody>
      </p:sp>
    </p:spTree>
    <p:extLst>
      <p:ext uri="{BB962C8B-B14F-4D97-AF65-F5344CB8AC3E}">
        <p14:creationId xmlns:p14="http://schemas.microsoft.com/office/powerpoint/2010/main" val="3450460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9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</dc:creator>
  <cp:lastModifiedBy>Jeff</cp:lastModifiedBy>
  <cp:revision>3</cp:revision>
  <dcterms:created xsi:type="dcterms:W3CDTF">2017-04-08T23:49:55Z</dcterms:created>
  <dcterms:modified xsi:type="dcterms:W3CDTF">2017-04-09T00:25:49Z</dcterms:modified>
</cp:coreProperties>
</file>